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668D0-7307-4264-8E81-54F24F8B65AD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912C8-86E8-40CE-B673-B5E6C3BEB43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912C8-86E8-40CE-B673-B5E6C3BEB439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8287D-6D9E-45FC-B74F-E9E37DF33C60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9462-9902-4ABB-97A6-1F4356F7D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8287D-6D9E-45FC-B74F-E9E37DF33C60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9462-9902-4ABB-97A6-1F4356F7D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8287D-6D9E-45FC-B74F-E9E37DF33C60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9462-9902-4ABB-97A6-1F4356F7D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8287D-6D9E-45FC-B74F-E9E37DF33C60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9462-9902-4ABB-97A6-1F4356F7D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8287D-6D9E-45FC-B74F-E9E37DF33C60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9462-9902-4ABB-97A6-1F4356F7D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8287D-6D9E-45FC-B74F-E9E37DF33C60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9462-9902-4ABB-97A6-1F4356F7D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8287D-6D9E-45FC-B74F-E9E37DF33C60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9462-9902-4ABB-97A6-1F4356F7D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8287D-6D9E-45FC-B74F-E9E37DF33C60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9462-9902-4ABB-97A6-1F4356F7D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8287D-6D9E-45FC-B74F-E9E37DF33C60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9462-9902-4ABB-97A6-1F4356F7D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8287D-6D9E-45FC-B74F-E9E37DF33C60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9462-9902-4ABB-97A6-1F4356F7D1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8287D-6D9E-45FC-B74F-E9E37DF33C60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939462-9902-4ABB-97A6-1F4356F7D10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98287D-6D9E-45FC-B74F-E9E37DF33C60}" type="datetimeFigureOut">
              <a:rPr lang="el-GR" smtClean="0"/>
              <a:pPr/>
              <a:t>27/12/2014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939462-9902-4ABB-97A6-1F4356F7D105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5400" dirty="0" smtClean="0"/>
              <a:t>ΠΕΡΙΒΑΛΛΟΝ </a:t>
            </a:r>
            <a:r>
              <a:rPr lang="en-US" sz="5400" dirty="0" smtClean="0"/>
              <a:t>S.O.S</a:t>
            </a:r>
            <a:endParaRPr lang="el-GR" sz="5400" dirty="0"/>
          </a:p>
        </p:txBody>
      </p:sp>
      <p:pic>
        <p:nvPicPr>
          <p:cNvPr id="6146" name="Picture 2" descr="C:\Users\User\Documents\LL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1857364"/>
            <a:ext cx="9144000" cy="500063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ΠΑΡΟΥΣΙΑΣΗ ΓΙΝΕΤΑΙ ΑΠΌ ΤΟΥΣ ΜΑΘΗΤΕΣ ΤΟΥ Α1: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ΤΖΑΚΟΪ ΜΑΡΙΑ</a:t>
            </a:r>
          </a:p>
          <a:p>
            <a:endParaRPr lang="el-GR" dirty="0"/>
          </a:p>
          <a:p>
            <a:r>
              <a:rPr lang="el-GR" dirty="0" smtClean="0"/>
              <a:t>ΚΥΡΙΑΖΟΠΟΥΛΟΥ ΕΛΕΥΘΕΡΙΑ</a:t>
            </a:r>
          </a:p>
          <a:p>
            <a:endParaRPr lang="el-GR" dirty="0"/>
          </a:p>
          <a:p>
            <a:r>
              <a:rPr lang="el-GR" dirty="0" smtClean="0"/>
              <a:t>ΜΠΛΟΥΧΟΥ ΚΑΤΕΡΙΝΑ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                ΥΠΕΥΘΥΝΗ ΚΑΘΗΓΗΤΡΙΑ: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                 ΣΟΥΒΑΤΖΟΓΛΟΥ ΣΟΦΙΑ</a:t>
            </a:r>
            <a:endParaRPr lang="el-GR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8736"/>
          </a:xfrm>
        </p:spPr>
        <p:txBody>
          <a:bodyPr>
            <a:normAutofit/>
          </a:bodyPr>
          <a:lstStyle/>
          <a:p>
            <a:r>
              <a:rPr lang="el-GR" dirty="0" smtClean="0"/>
              <a:t>ΜΟΛΥΝΣΗ ΤΩΝ ΘΑΛΑΣΣΩΝ</a:t>
            </a:r>
            <a:endParaRPr lang="el-GR" dirty="0"/>
          </a:p>
        </p:txBody>
      </p:sp>
      <p:pic>
        <p:nvPicPr>
          <p:cNvPr id="1026" name="Picture 2" descr="C:\Users\User\Documents\Μ.Θ.1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428736"/>
            <a:ext cx="4714876" cy="2643206"/>
          </a:xfrm>
          <a:prstGeom prst="rect">
            <a:avLst/>
          </a:prstGeom>
          <a:noFill/>
        </p:spPr>
      </p:pic>
      <p:pic>
        <p:nvPicPr>
          <p:cNvPr id="1027" name="Picture 3" descr="C:\Users\User\Documents\Μ.Θ.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4071942"/>
            <a:ext cx="4500562" cy="2786058"/>
          </a:xfrm>
          <a:prstGeom prst="rect">
            <a:avLst/>
          </a:prstGeom>
          <a:noFill/>
        </p:spPr>
      </p:pic>
      <p:pic>
        <p:nvPicPr>
          <p:cNvPr id="1029" name="Picture 5" descr="C:\Users\User\Documents\Μ.Θ.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071942"/>
            <a:ext cx="4643438" cy="2786058"/>
          </a:xfrm>
          <a:prstGeom prst="rect">
            <a:avLst/>
          </a:prstGeom>
          <a:noFill/>
        </p:spPr>
      </p:pic>
      <p:pic>
        <p:nvPicPr>
          <p:cNvPr id="1030" name="Picture 6" descr="C:\Users\User\Documents\Μ.Θ.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6" y="1428736"/>
            <a:ext cx="4429124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43050"/>
          </a:xfrm>
        </p:spPr>
        <p:txBody>
          <a:bodyPr>
            <a:normAutofit/>
          </a:bodyPr>
          <a:lstStyle/>
          <a:p>
            <a:r>
              <a:rPr lang="el-GR" dirty="0" smtClean="0"/>
              <a:t>ΜΟΛΥΝΣΗ ΤΩΝ </a:t>
            </a:r>
            <a:br>
              <a:rPr lang="el-GR" dirty="0" smtClean="0"/>
            </a:br>
            <a:r>
              <a:rPr lang="el-GR" dirty="0" smtClean="0"/>
              <a:t>ΘΑΛΑΣΣΩΝ</a:t>
            </a:r>
            <a:endParaRPr lang="el-GR" dirty="0"/>
          </a:p>
        </p:txBody>
      </p:sp>
      <p:pic>
        <p:nvPicPr>
          <p:cNvPr id="2050" name="Picture 2" descr="C:\Users\User\Documents\Μ.Θ.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4643438" cy="5286388"/>
          </a:xfrm>
          <a:prstGeom prst="rect">
            <a:avLst/>
          </a:prstGeom>
          <a:noFill/>
        </p:spPr>
      </p:pic>
      <p:pic>
        <p:nvPicPr>
          <p:cNvPr id="2051" name="Picture 3" descr="C:\Users\User\Documents\Μ.Θ.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571612"/>
            <a:ext cx="4500562" cy="528638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ΖΩΗ ΤΩΝ ΠΟΥΛΙΩΝ ΣΤΟΥΣ ΥΓΡΟΤΟΠΟΥΣ</a:t>
            </a:r>
            <a:endParaRPr lang="el-GR" dirty="0"/>
          </a:p>
        </p:txBody>
      </p:sp>
      <p:pic>
        <p:nvPicPr>
          <p:cNvPr id="3074" name="Picture 2" descr="C:\Users\User\Documents\ΥΓΡΟΤΟΠΟΙ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7"/>
            <a:ext cx="2714644" cy="1727501"/>
          </a:xfrm>
          <a:prstGeom prst="rect">
            <a:avLst/>
          </a:prstGeom>
          <a:noFill/>
        </p:spPr>
      </p:pic>
      <p:pic>
        <p:nvPicPr>
          <p:cNvPr id="3075" name="Picture 3" descr="C:\Users\User\Documents\ΥΓΡΟΤΟΠΟΙ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938071"/>
            <a:ext cx="2500330" cy="1919929"/>
          </a:xfrm>
          <a:prstGeom prst="rect">
            <a:avLst/>
          </a:prstGeom>
          <a:noFill/>
        </p:spPr>
      </p:pic>
      <p:pic>
        <p:nvPicPr>
          <p:cNvPr id="3076" name="Picture 4" descr="C:\Users\User\Documents\ΥΓΡΟΤΟΠΟΙ 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1643050"/>
            <a:ext cx="2412083" cy="1952639"/>
          </a:xfrm>
          <a:prstGeom prst="rect">
            <a:avLst/>
          </a:prstGeom>
          <a:noFill/>
        </p:spPr>
      </p:pic>
      <p:pic>
        <p:nvPicPr>
          <p:cNvPr id="3077" name="Picture 5" descr="C:\Users\User\Documents\ΥΓΡΟΤΟΠΟΙ 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4702280"/>
            <a:ext cx="2714644" cy="2155720"/>
          </a:xfrm>
          <a:prstGeom prst="rect">
            <a:avLst/>
          </a:prstGeom>
          <a:noFill/>
        </p:spPr>
      </p:pic>
      <p:pic>
        <p:nvPicPr>
          <p:cNvPr id="3078" name="Picture 6" descr="C:\Users\User\Documents\ΥΓΡΟΤΟΠΟΙ 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48843" y="3000372"/>
            <a:ext cx="2261168" cy="200026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ΟΙΚΟΛΟΓΙΚΕΣ ΚΑΤΑΣΤΡΟΦΕΣ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4098" name="Picture 2" descr="C:\Users\User\Documents\Ο.Κ.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3214678" cy="1785945"/>
          </a:xfrm>
          <a:prstGeom prst="rect">
            <a:avLst/>
          </a:prstGeom>
          <a:noFill/>
        </p:spPr>
      </p:pic>
      <p:pic>
        <p:nvPicPr>
          <p:cNvPr id="4099" name="Picture 3" descr="C:\Users\User\Documents\Ο.Κ.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000372"/>
            <a:ext cx="2786082" cy="1714512"/>
          </a:xfrm>
          <a:prstGeom prst="rect">
            <a:avLst/>
          </a:prstGeom>
          <a:noFill/>
        </p:spPr>
      </p:pic>
      <p:pic>
        <p:nvPicPr>
          <p:cNvPr id="4100" name="Picture 4" descr="C:\Users\User\Documents\Ο.Κ.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3" y="4714884"/>
            <a:ext cx="3191378" cy="2143116"/>
          </a:xfrm>
          <a:prstGeom prst="rect">
            <a:avLst/>
          </a:prstGeom>
          <a:noFill/>
        </p:spPr>
      </p:pic>
      <p:pic>
        <p:nvPicPr>
          <p:cNvPr id="4101" name="Picture 5" descr="C:\Users\User\Documents\Ο.Κ.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1149" y="1285860"/>
            <a:ext cx="3432851" cy="1928826"/>
          </a:xfrm>
          <a:prstGeom prst="rect">
            <a:avLst/>
          </a:prstGeom>
          <a:noFill/>
        </p:spPr>
      </p:pic>
      <p:pic>
        <p:nvPicPr>
          <p:cNvPr id="4102" name="Picture 6" descr="C:\Users\User\Documents\Ο.Κ.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710697"/>
            <a:ext cx="3214678" cy="214730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ΟΙΚΟΛΟΓΙΚΕΣ ΚΑΤΑΣΤΡΟΦΕΣ</a:t>
            </a:r>
            <a:endParaRPr lang="el-GR" dirty="0"/>
          </a:p>
        </p:txBody>
      </p:sp>
      <p:pic>
        <p:nvPicPr>
          <p:cNvPr id="1027" name="Picture 3" descr="C:\oikologiki-katastrofi.jpg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671903"/>
            <a:ext cx="2714612" cy="2186097"/>
          </a:xfrm>
          <a:prstGeom prst="rect">
            <a:avLst/>
          </a:prstGeom>
          <a:noFill/>
        </p:spPr>
      </p:pic>
      <p:pic>
        <p:nvPicPr>
          <p:cNvPr id="1029" name="Picture 5" descr="https://encrypted-tbn1.gstatic.com/images?q=tbn:ANd9GcRzapv7OCxfCwzwTRyqSifBICqIzwAnvqziTUmeid-Jxrf04viA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7179" y="2285992"/>
            <a:ext cx="3076061" cy="2317643"/>
          </a:xfrm>
          <a:prstGeom prst="rect">
            <a:avLst/>
          </a:prstGeom>
          <a:noFill/>
        </p:spPr>
      </p:pic>
      <p:pic>
        <p:nvPicPr>
          <p:cNvPr id="1026" name="Picture 2" descr="C: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3357562"/>
            <a:ext cx="2749382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4422"/>
          </a:xfrm>
        </p:spPr>
        <p:txBody>
          <a:bodyPr/>
          <a:lstStyle/>
          <a:p>
            <a:r>
              <a:rPr lang="el-GR" dirty="0" smtClean="0"/>
              <a:t>ΠΕΡΙΒΑΛΛΟΝ </a:t>
            </a:r>
            <a:r>
              <a:rPr lang="en-US" dirty="0" smtClean="0"/>
              <a:t>S.O.S.</a:t>
            </a:r>
            <a:endParaRPr lang="el-GR" dirty="0"/>
          </a:p>
        </p:txBody>
      </p:sp>
      <p:pic>
        <p:nvPicPr>
          <p:cNvPr id="5122" name="Picture 2" descr="C:\Users\User\Documents\Ο.Κ.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4572000" cy="2899060"/>
          </a:xfrm>
          <a:prstGeom prst="rect">
            <a:avLst/>
          </a:prstGeom>
          <a:noFill/>
        </p:spPr>
      </p:pic>
      <p:pic>
        <p:nvPicPr>
          <p:cNvPr id="5123" name="Picture 3" descr="C:\Users\User\Documents\Ο.Κ.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285861"/>
            <a:ext cx="4572000" cy="2857519"/>
          </a:xfrm>
          <a:prstGeom prst="rect">
            <a:avLst/>
          </a:prstGeom>
          <a:noFill/>
        </p:spPr>
      </p:pic>
      <p:pic>
        <p:nvPicPr>
          <p:cNvPr id="5124" name="Picture 4" descr="C:\Users\User\Documents\Ο.Κ.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143380"/>
            <a:ext cx="9144000" cy="271462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43</Words>
  <Application>Microsoft Office PowerPoint</Application>
  <PresentationFormat>Προβολή στην οθόνη (4:3)</PresentationFormat>
  <Paragraphs>16</Paragraphs>
  <Slides>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Ροή</vt:lpstr>
      <vt:lpstr>ΠΕΡΙΒΑΛΛΟΝ S.O.S</vt:lpstr>
      <vt:lpstr>Η ΠΑΡΟΥΣΙΑΣΗ ΓΙΝΕΤΑΙ ΑΠΌ ΤΟΥΣ ΜΑΘΗΤΕΣ ΤΟΥ Α1:</vt:lpstr>
      <vt:lpstr>ΜΟΛΥΝΣΗ ΤΩΝ ΘΑΛΑΣΣΩΝ</vt:lpstr>
      <vt:lpstr>ΜΟΛΥΝΣΗ ΤΩΝ  ΘΑΛΑΣΣΩΝ</vt:lpstr>
      <vt:lpstr>Η ΖΩΗ ΤΩΝ ΠΟΥΛΙΩΝ ΣΤΟΥΣ ΥΓΡΟΤΟΠΟΥΣ</vt:lpstr>
      <vt:lpstr>ΟΙΚΟΛΟΓΙΚΕΣ ΚΑΤΑΣΤΡΟΦΕΣ </vt:lpstr>
      <vt:lpstr>ΟΙΚΟΛΟΓΙΚΕΣ ΚΑΤΑΣΤΡΟΦΕΣ</vt:lpstr>
      <vt:lpstr>ΠΕΡΙΒΑΛΛΟΝ S.O.S.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8</cp:revision>
  <dcterms:created xsi:type="dcterms:W3CDTF">2014-12-27T15:34:44Z</dcterms:created>
  <dcterms:modified xsi:type="dcterms:W3CDTF">2014-12-27T21:48:40Z</dcterms:modified>
</cp:coreProperties>
</file>